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93678" y="186123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4800" b="1" smtClean="0"/>
              <a:t>NOTES </a:t>
            </a:r>
            <a:r>
              <a:rPr lang="en-US" sz="4800" b="1" smtClean="0"/>
              <a:t>#</a:t>
            </a:r>
            <a:r>
              <a:rPr lang="en-US" sz="4800" b="1" smtClean="0"/>
              <a:t>9</a:t>
            </a:r>
            <a:r>
              <a:rPr lang="en-US" sz="4800" b="1" smtClean="0"/>
              <a:t>: </a:t>
            </a:r>
            <a:r>
              <a:rPr lang="en-US" sz="4800" b="1" dirty="0" smtClean="0"/>
              <a:t>ER/IR Verbs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405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ER/IR Verb Endings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Yo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								</a:t>
            </a:r>
            <a:r>
              <a:rPr lang="en-US" sz="2800" dirty="0" smtClean="0">
                <a:solidFill>
                  <a:srgbClr val="0070C0"/>
                </a:solidFill>
              </a:rPr>
              <a:t>*</a:t>
            </a:r>
            <a:r>
              <a:rPr lang="en-US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Nosotros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353535"/>
              </a:buClr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Tú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								</a:t>
            </a:r>
            <a:r>
              <a:rPr lang="en-US" sz="2800" dirty="0" smtClean="0">
                <a:solidFill>
                  <a:srgbClr val="0070C0"/>
                </a:solidFill>
              </a:rPr>
              <a:t>*</a:t>
            </a:r>
            <a:r>
              <a:rPr lang="en-US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Vosotros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353535"/>
              </a:buClr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Él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					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Ellos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353535"/>
              </a:buClr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Ella:							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Ellas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Ud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							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Uds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61996" y="2037678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1995" y="3126601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es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2881" y="4642822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69276" y="2106881"/>
            <a:ext cx="2558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</a:rPr>
              <a:t>e</a:t>
            </a:r>
            <a:r>
              <a:rPr lang="en-US" sz="2800" dirty="0" err="1" smtClean="0">
                <a:solidFill>
                  <a:srgbClr val="0070C0"/>
                </a:solidFill>
              </a:rPr>
              <a:t>mos</a:t>
            </a:r>
            <a:r>
              <a:rPr lang="en-US" sz="2800" dirty="0" smtClean="0">
                <a:solidFill>
                  <a:srgbClr val="0070C0"/>
                </a:solidFill>
              </a:rPr>
              <a:t> / </a:t>
            </a:r>
            <a:r>
              <a:rPr lang="en-US" sz="2800" dirty="0" err="1" smtClean="0">
                <a:solidFill>
                  <a:srgbClr val="0070C0"/>
                </a:solidFill>
              </a:rPr>
              <a:t>imos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69276" y="3126601"/>
            <a:ext cx="2558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éis</a:t>
            </a:r>
            <a:r>
              <a:rPr lang="en-US" sz="2800" dirty="0" smtClean="0">
                <a:solidFill>
                  <a:srgbClr val="0070C0"/>
                </a:solidFill>
              </a:rPr>
              <a:t> / </a:t>
            </a:r>
            <a:r>
              <a:rPr lang="en-US" sz="2800" dirty="0" err="1" smtClean="0">
                <a:solidFill>
                  <a:srgbClr val="0070C0"/>
                </a:solidFill>
              </a:rPr>
              <a:t>ís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3488" y="4642822"/>
            <a:ext cx="2558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en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46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 = to see/watch/look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>*irregular YO Form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Yo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								</a:t>
            </a:r>
            <a:r>
              <a:rPr lang="en-US" sz="2800" dirty="0">
                <a:solidFill>
                  <a:srgbClr val="0070C0"/>
                </a:solidFill>
              </a:rPr>
              <a:t>*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Nosotros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353535"/>
              </a:buClr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Tú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								</a:t>
            </a:r>
            <a:r>
              <a:rPr lang="en-US" sz="2800" dirty="0">
                <a:solidFill>
                  <a:srgbClr val="0070C0"/>
                </a:solidFill>
              </a:rPr>
              <a:t>*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Vosotros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353535"/>
              </a:buClr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Él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					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Ellos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353535"/>
              </a:buClr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Ella:							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Ellas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353535"/>
              </a:buClr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Ud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							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Uds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61996" y="2037678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v</a:t>
            </a:r>
            <a:r>
              <a:rPr lang="en-US" sz="2800" b="1" u="sng" dirty="0" err="1" smtClean="0">
                <a:solidFill>
                  <a:srgbClr val="7030A0"/>
                </a:solidFill>
              </a:rPr>
              <a:t>e</a:t>
            </a:r>
            <a:r>
              <a:rPr lang="en-US" sz="2800" dirty="0" err="1" smtClean="0">
                <a:solidFill>
                  <a:srgbClr val="0070C0"/>
                </a:solidFill>
              </a:rPr>
              <a:t>o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1995" y="3126601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ves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637" y="4642822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ve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80033" y="2133600"/>
            <a:ext cx="1525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vemos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80033" y="3126601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véis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1694" y="4642822"/>
            <a:ext cx="11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ven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5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33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NOTES #9: ER/IR Verbs</vt:lpstr>
      <vt:lpstr>ER/IR Verb Endings</vt:lpstr>
      <vt:lpstr>VER = to see/watch/look *irregular YO Form</vt:lpstr>
    </vt:vector>
  </TitlesOfParts>
  <Company>Wallkill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#10: ER/IR Verbs</dc:title>
  <dc:creator>Michella, Julie</dc:creator>
  <cp:lastModifiedBy>Michella, Julie</cp:lastModifiedBy>
  <cp:revision>8</cp:revision>
  <dcterms:created xsi:type="dcterms:W3CDTF">2016-01-04T14:05:01Z</dcterms:created>
  <dcterms:modified xsi:type="dcterms:W3CDTF">2017-01-12T15:25:16Z</dcterms:modified>
</cp:coreProperties>
</file>